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144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3162" y="18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7352A-7BBA-40B4-A1F5-412B48BC9A44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1C4D4-FFDD-4EDF-B248-D066B5EC55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943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1C4D4-FFDD-4EDF-B248-D066B5EC558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8725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7CD9-785A-42EF-9D70-7356FAA8B1C6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1B12-FED8-451F-A403-6D55D861B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43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7CD9-785A-42EF-9D70-7356FAA8B1C6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1B12-FED8-451F-A403-6D55D861B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044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7CD9-785A-42EF-9D70-7356FAA8B1C6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1B12-FED8-451F-A403-6D55D861B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4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7CD9-785A-42EF-9D70-7356FAA8B1C6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1B12-FED8-451F-A403-6D55D861B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93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7CD9-785A-42EF-9D70-7356FAA8B1C6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1B12-FED8-451F-A403-6D55D861B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305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7CD9-785A-42EF-9D70-7356FAA8B1C6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1B12-FED8-451F-A403-6D55D861B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561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7CD9-785A-42EF-9D70-7356FAA8B1C6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1B12-FED8-451F-A403-6D55D861B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333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7CD9-785A-42EF-9D70-7356FAA8B1C6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1B12-FED8-451F-A403-6D55D861B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72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7CD9-785A-42EF-9D70-7356FAA8B1C6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1B12-FED8-451F-A403-6D55D861B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688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7CD9-785A-42EF-9D70-7356FAA8B1C6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1B12-FED8-451F-A403-6D55D861B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188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7CD9-785A-42EF-9D70-7356FAA8B1C6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1B12-FED8-451F-A403-6D55D861B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42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97CD9-785A-42EF-9D70-7356FAA8B1C6}" type="datetimeFigureOut">
              <a:rPr lang="de-DE" smtClean="0"/>
              <a:t>15.01.2021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C1B12-FED8-451F-A403-6D55D861B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38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naturland-noe.at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mailto:silvia.osterkorn@enu.at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677424"/>
          </a:xfrm>
        </p:spPr>
        <p:txBody>
          <a:bodyPr>
            <a:normAutofit/>
          </a:bodyPr>
          <a:lstStyle/>
          <a:p>
            <a:r>
              <a:rPr lang="de-AT" sz="1400" b="1" dirty="0" smtClean="0"/>
              <a:t>Gemeinsame Öffentlichkeitsarbeit Naturschutz in Niederösterreich</a:t>
            </a:r>
            <a:r>
              <a:rPr lang="de-AT" sz="2000" b="1" dirty="0" smtClean="0"/>
              <a:t/>
            </a:r>
            <a:br>
              <a:rPr lang="de-AT" sz="2000" b="1" dirty="0" smtClean="0"/>
            </a:br>
            <a:r>
              <a:rPr lang="de-AT" sz="800" b="1" dirty="0" smtClean="0"/>
              <a:t>Mag. Franz Maier, Dr. Michael Fusko, Mag. Sabine Plodek-Freimann, Mag. Silvia Osterkorn,  </a:t>
            </a:r>
            <a:r>
              <a:rPr lang="de-AT" sz="800" dirty="0" smtClean="0"/>
              <a:t> Energie- und Umweltagentur NÖ</a:t>
            </a:r>
            <a:r>
              <a:rPr lang="de-AT" sz="1000" dirty="0" smtClean="0"/>
              <a:t/>
            </a:r>
            <a:br>
              <a:rPr lang="de-AT" sz="1000" dirty="0" smtClean="0"/>
            </a:br>
            <a:endParaRPr lang="de-DE" sz="1000" b="1" dirty="0"/>
          </a:p>
        </p:txBody>
      </p:sp>
      <p:sp>
        <p:nvSpPr>
          <p:cNvPr id="4" name="Abgerundetes Rechteck 3"/>
          <p:cNvSpPr/>
          <p:nvPr/>
        </p:nvSpPr>
        <p:spPr>
          <a:xfrm>
            <a:off x="356887" y="971601"/>
            <a:ext cx="6156684" cy="7920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/>
          <p:cNvSpPr/>
          <p:nvPr/>
        </p:nvSpPr>
        <p:spPr>
          <a:xfrm>
            <a:off x="356887" y="1907704"/>
            <a:ext cx="1937928" cy="16201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Abgerundetes Rechteck 5"/>
          <p:cNvSpPr/>
          <p:nvPr/>
        </p:nvSpPr>
        <p:spPr>
          <a:xfrm>
            <a:off x="2466265" y="1907704"/>
            <a:ext cx="1937928" cy="226767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4575643" y="1901581"/>
            <a:ext cx="1937928" cy="252640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356887" y="971601"/>
            <a:ext cx="61566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1" dirty="0" smtClean="0"/>
              <a:t>0. Hintergrund / Problemstellung</a:t>
            </a:r>
          </a:p>
          <a:p>
            <a:r>
              <a:rPr lang="de-AT" sz="1000" dirty="0"/>
              <a:t>In Niederösterreich gibt es zahlreiche Naturschutzprojekte, deren Erfolge in der Bevölkerung  zu wenig </a:t>
            </a:r>
            <a:r>
              <a:rPr lang="de-AT" sz="1000" dirty="0" smtClean="0"/>
              <a:t>wahrgenommen werden</a:t>
            </a:r>
            <a:r>
              <a:rPr lang="de-AT" sz="1000" dirty="0"/>
              <a:t>. Um die Öffentlichkeit besser zu informieren und zum Zweck der Bewusstseinsbildung wird eine gemeinsame Öffentlichkeitsplattform Naturschutz in NÖ geschaffen.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55728" y="2051720"/>
            <a:ext cx="177596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1" dirty="0" smtClean="0"/>
              <a:t>1. Projektziele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Image des Naturschutzes stärken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Information der Öffentlichkeit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Bewusstseinsbildung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Erhöhte Bemühungen und Beiträge zum Naturschutz </a:t>
            </a:r>
          </a:p>
          <a:p>
            <a:endParaRPr lang="de-DE" dirty="0"/>
          </a:p>
        </p:txBody>
      </p:sp>
      <p:grpSp>
        <p:nvGrpSpPr>
          <p:cNvPr id="29" name="Gruppieren 28"/>
          <p:cNvGrpSpPr/>
          <p:nvPr/>
        </p:nvGrpSpPr>
        <p:grpSpPr>
          <a:xfrm>
            <a:off x="2478738" y="5946208"/>
            <a:ext cx="1937928" cy="463985"/>
            <a:chOff x="4612262" y="6988333"/>
            <a:chExt cx="1937928" cy="463985"/>
          </a:xfrm>
        </p:grpSpPr>
        <p:sp>
          <p:nvSpPr>
            <p:cNvPr id="12" name="Abgerundetes Rechteck 11"/>
            <p:cNvSpPr/>
            <p:nvPr/>
          </p:nvSpPr>
          <p:spPr>
            <a:xfrm>
              <a:off x="4612262" y="6988333"/>
              <a:ext cx="1937928" cy="46398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4741295" y="7030298"/>
              <a:ext cx="1590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1" dirty="0" smtClean="0"/>
                <a:t>Projektlaufzeit</a:t>
              </a:r>
            </a:p>
            <a:p>
              <a:r>
                <a:rPr lang="de-AT" sz="800" dirty="0" smtClean="0"/>
                <a:t>06/2015 – 05/2018 </a:t>
              </a:r>
              <a:endParaRPr lang="de-DE" sz="800" dirty="0"/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347351" y="3617607"/>
            <a:ext cx="1902204" cy="2772882"/>
            <a:chOff x="392611" y="4491880"/>
            <a:chExt cx="1902204" cy="2772882"/>
          </a:xfrm>
        </p:grpSpPr>
        <p:sp>
          <p:nvSpPr>
            <p:cNvPr id="8" name="Abgerundetes Rechteck 7"/>
            <p:cNvSpPr/>
            <p:nvPr/>
          </p:nvSpPr>
          <p:spPr>
            <a:xfrm>
              <a:off x="392611" y="4491880"/>
              <a:ext cx="1902204" cy="272844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455728" y="4572000"/>
              <a:ext cx="17759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1" dirty="0" smtClean="0"/>
                <a:t>4. Ergebnisse</a:t>
              </a:r>
            </a:p>
            <a:p>
              <a:r>
                <a:rPr lang="de-AT" sz="1000" dirty="0" smtClean="0"/>
                <a:t>Relaunch der Webseite </a:t>
              </a:r>
              <a:r>
                <a:rPr lang="de-AT" sz="1000" dirty="0" smtClean="0">
                  <a:hlinkClick r:id="rId3"/>
                </a:rPr>
                <a:t>www.naturland-noe.at</a:t>
              </a:r>
              <a:r>
                <a:rPr lang="de-AT" sz="1000" dirty="0" smtClean="0"/>
                <a:t> </a:t>
              </a:r>
              <a:endParaRPr lang="de-DE" sz="1000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878" y="5148064"/>
              <a:ext cx="1285400" cy="696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36878" y="5972100"/>
              <a:ext cx="1694819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000" dirty="0" err="1" smtClean="0"/>
                <a:t>Xy</a:t>
              </a:r>
              <a:r>
                <a:rPr lang="de-AT" sz="1000" dirty="0" smtClean="0"/>
                <a:t> Presseaussendungen</a:t>
              </a:r>
            </a:p>
            <a:p>
              <a:r>
                <a:rPr lang="de-AT" sz="1000" dirty="0" err="1" smtClean="0"/>
                <a:t>Xy</a:t>
              </a:r>
              <a:r>
                <a:rPr lang="de-AT" sz="1000" dirty="0" smtClean="0"/>
                <a:t> redaktionelle Beiträge</a:t>
              </a:r>
            </a:p>
            <a:p>
              <a:r>
                <a:rPr lang="de-AT" sz="1000" dirty="0" err="1" smtClean="0"/>
                <a:t>Xy</a:t>
              </a:r>
              <a:r>
                <a:rPr lang="de-AT" sz="1000" dirty="0" smtClean="0"/>
                <a:t> Projektvorstellungen auf Webseite </a:t>
              </a:r>
            </a:p>
            <a:p>
              <a:r>
                <a:rPr lang="de-AT" sz="1000" dirty="0" smtClean="0"/>
                <a:t>Wöchentliche Newsbeiträge auf der Webseite</a:t>
              </a:r>
            </a:p>
            <a:p>
              <a:endParaRPr lang="de-DE" dirty="0"/>
            </a:p>
          </p:txBody>
        </p:sp>
      </p:grpSp>
      <p:sp>
        <p:nvSpPr>
          <p:cNvPr id="16" name="Textfeld 15"/>
          <p:cNvSpPr txBox="1"/>
          <p:nvPr/>
        </p:nvSpPr>
        <p:spPr>
          <a:xfrm>
            <a:off x="2636912" y="2051720"/>
            <a:ext cx="15841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1" dirty="0" smtClean="0"/>
              <a:t>2. Methoden</a:t>
            </a:r>
          </a:p>
          <a:p>
            <a:pPr marL="285750" indent="-285750">
              <a:buFontTx/>
              <a:buChar char="-"/>
            </a:pPr>
            <a:r>
              <a:rPr lang="de-AT" sz="1000" dirty="0" smtClean="0"/>
              <a:t>Kooperation mit Naturschutzorganisationen – Befragung und Einbindung</a:t>
            </a:r>
          </a:p>
          <a:p>
            <a:pPr marL="285750" indent="-285750">
              <a:buFontTx/>
              <a:buChar char="-"/>
            </a:pPr>
            <a:r>
              <a:rPr lang="de-AT" sz="1000" dirty="0" smtClean="0"/>
              <a:t>Konzepterstellung</a:t>
            </a:r>
          </a:p>
          <a:p>
            <a:pPr marL="285750" indent="-285750">
              <a:buFontTx/>
              <a:buChar char="-"/>
            </a:pPr>
            <a:r>
              <a:rPr lang="de-AT" sz="1000" dirty="0" smtClean="0"/>
              <a:t>Medienplanung</a:t>
            </a:r>
          </a:p>
          <a:p>
            <a:pPr marL="285750" indent="-285750">
              <a:buFontTx/>
              <a:buChar char="-"/>
            </a:pPr>
            <a:r>
              <a:rPr lang="de-AT" sz="1000" dirty="0" smtClean="0"/>
              <a:t>Zielgruppen- orientierte Inhalte </a:t>
            </a:r>
          </a:p>
          <a:p>
            <a:pPr marL="285750" indent="-285750">
              <a:buFontTx/>
              <a:buChar char="-"/>
            </a:pPr>
            <a:r>
              <a:rPr lang="de-AT" sz="1000" dirty="0" smtClean="0"/>
              <a:t>Einrichtung der Servicestelle Naturschutz-Kommunikation</a:t>
            </a:r>
          </a:p>
          <a:p>
            <a:pPr marL="285750" indent="-285750">
              <a:buFontTx/>
              <a:buChar char="-"/>
            </a:pP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4725144" y="2051720"/>
            <a:ext cx="16561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1" dirty="0" smtClean="0"/>
              <a:t>3. Arbeitspakete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Evaluierung der Bedürfnisse – Erarbeitung einer Kommunikations-strategie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Servicestelle Naturschutz-kommunikation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Nutzung elektronischer Medien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Veranstaltungen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000" dirty="0" smtClean="0"/>
              <a:t>Naturland App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2515907" y="4273660"/>
            <a:ext cx="1937928" cy="1569238"/>
            <a:chOff x="2497205" y="5292080"/>
            <a:chExt cx="1937928" cy="1569238"/>
          </a:xfrm>
        </p:grpSpPr>
        <p:sp>
          <p:nvSpPr>
            <p:cNvPr id="10" name="Abgerundetes Rechteck 9"/>
            <p:cNvSpPr/>
            <p:nvPr/>
          </p:nvSpPr>
          <p:spPr>
            <a:xfrm>
              <a:off x="2497205" y="5292080"/>
              <a:ext cx="1937928" cy="156923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2636912" y="5496193"/>
              <a:ext cx="158417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1" dirty="0" smtClean="0"/>
                <a:t>5. Zusammenfassung</a:t>
              </a:r>
            </a:p>
            <a:p>
              <a:r>
                <a:rPr lang="de-AT" sz="1000" dirty="0" smtClean="0"/>
                <a:t>Die Zugriffszahlen auf der Webseite </a:t>
              </a:r>
              <a:r>
                <a:rPr lang="de-AT" sz="1000" dirty="0" smtClean="0">
                  <a:hlinkClick r:id="rId3"/>
                </a:rPr>
                <a:t>www.naturland-noe.at</a:t>
              </a:r>
              <a:r>
                <a:rPr lang="de-AT" sz="1000" dirty="0" smtClean="0"/>
                <a:t> beweisen, dass sich die Bevölkerung vermehrt für das Thema Naturschutz interessiert und engagiert. </a:t>
              </a:r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4598793" y="4731669"/>
            <a:ext cx="1937928" cy="1614383"/>
            <a:chOff x="4576871" y="5004048"/>
            <a:chExt cx="1937928" cy="1614383"/>
          </a:xfrm>
        </p:grpSpPr>
        <p:sp>
          <p:nvSpPr>
            <p:cNvPr id="11" name="Abgerundetes Rechteck 10"/>
            <p:cNvSpPr/>
            <p:nvPr/>
          </p:nvSpPr>
          <p:spPr>
            <a:xfrm>
              <a:off x="4576871" y="5004048"/>
              <a:ext cx="1937928" cy="161438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4725144" y="5168547"/>
              <a:ext cx="1788426" cy="1338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100" b="1" dirty="0" smtClean="0"/>
                <a:t>6. Projektverantwortliche</a:t>
              </a:r>
            </a:p>
            <a:p>
              <a:r>
                <a:rPr lang="de-AT" sz="1000" dirty="0" smtClean="0"/>
                <a:t>Mag. Silvia Osterkorn</a:t>
              </a:r>
            </a:p>
            <a:p>
              <a:r>
                <a:rPr lang="de-AT" sz="1000" dirty="0" smtClean="0"/>
                <a:t>Energie- und Umweltagentur NÖ, Grenzgasse 10, 3100 St. Pölten</a:t>
              </a:r>
            </a:p>
            <a:p>
              <a:r>
                <a:rPr lang="de-AT" sz="1000" dirty="0" smtClean="0"/>
                <a:t>Tel.: 02742/219 19-113</a:t>
              </a:r>
            </a:p>
            <a:p>
              <a:r>
                <a:rPr lang="de-AT" sz="1000" dirty="0" smtClean="0"/>
                <a:t>E-Mail: </a:t>
              </a:r>
              <a:r>
                <a:rPr lang="de-AT" sz="1000" dirty="0" smtClean="0">
                  <a:hlinkClick r:id="rId5"/>
                </a:rPr>
                <a:t>silvia.osterkorn@enu.at</a:t>
              </a:r>
              <a:r>
                <a:rPr lang="de-AT" sz="1000" dirty="0" smtClean="0"/>
                <a:t> </a:t>
              </a:r>
              <a:endParaRPr lang="de-DE" sz="1000" dirty="0"/>
            </a:p>
          </p:txBody>
        </p:sp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61" y="6660232"/>
            <a:ext cx="29352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413" y="6630065"/>
            <a:ext cx="2223402" cy="715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C:\Users\marlies.rinnofner\Desktop\Logoleiste_EU_NOE_ELER1_2020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85" y="7524328"/>
            <a:ext cx="6613036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19610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Bildschirmpräsentation (4:3)</PresentationFormat>
  <Paragraphs>36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Gemeinsame Öffentlichkeitsarbeit Naturschutz in Niederösterreich Mag. Franz Maier, Dr. Michael Fusko, Mag. Sabine Plodek-Freimann, Mag. Silvia Osterkorn,   Energie- und Umweltagentur NÖ </vt:lpstr>
    </vt:vector>
  </TitlesOfParts>
  <Company>Verband Oesterreichischer Umweltberatungsstellen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Projektname  Zeitraum (Start – Ende) und betroffene Region (gesamt NÖ od. Viertel)</dc:title>
  <dc:creator>Silvia Osterkorn</dc:creator>
  <cp:lastModifiedBy>Windows-Benutzer</cp:lastModifiedBy>
  <cp:revision>36</cp:revision>
  <cp:lastPrinted>2015-11-12T08:28:49Z</cp:lastPrinted>
  <dcterms:created xsi:type="dcterms:W3CDTF">2015-09-04T13:21:01Z</dcterms:created>
  <dcterms:modified xsi:type="dcterms:W3CDTF">2021-01-15T09:27:40Z</dcterms:modified>
</cp:coreProperties>
</file>